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0" r:id="rId3"/>
    <p:sldId id="257" r:id="rId4"/>
    <p:sldId id="258" r:id="rId5"/>
    <p:sldId id="259" r:id="rId6"/>
    <p:sldId id="260" r:id="rId7"/>
    <p:sldId id="284" r:id="rId8"/>
    <p:sldId id="261" r:id="rId9"/>
    <p:sldId id="265" r:id="rId10"/>
    <p:sldId id="266" r:id="rId11"/>
    <p:sldId id="285" r:id="rId12"/>
    <p:sldId id="287" r:id="rId13"/>
    <p:sldId id="270" r:id="rId14"/>
    <p:sldId id="272" r:id="rId15"/>
    <p:sldId id="273" r:id="rId16"/>
    <p:sldId id="281" r:id="rId17"/>
    <p:sldId id="289" r:id="rId18"/>
    <p:sldId id="288" r:id="rId19"/>
    <p:sldId id="28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82"/>
  </p:normalViewPr>
  <p:slideViewPr>
    <p:cSldViewPr snapToGrid="0" snapToObjects="1" showGuides="1">
      <p:cViewPr varScale="1">
        <p:scale>
          <a:sx n="68" d="100"/>
          <a:sy n="68" d="100"/>
        </p:scale>
        <p:origin x="59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33D7B-8961-4F43-8DAF-C2B369151C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C698A5-8642-C84E-AA6F-28E3F52363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49E749-EFA1-334F-A2FF-62D1E17A3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A2D5F-337E-9A44-A97E-E1D6CBBA9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AFFF9-7928-1749-9125-812CF0A17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8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9AD09-73AF-8C44-9CFF-7F2934BF0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4A0C6B-495D-114E-B2CF-F2631416E6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A2BDA0-BB08-4E45-ACB9-73DEAA8D0A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CBA968-B956-644C-827F-ADA67BA9DE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A26B15-98DE-5048-B737-FC1EB49CC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23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CF0FB7-857D-7142-9888-61F6EC3D9D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FD70A01-189A-194D-BFC8-42B70A9AF8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A144FA-C30C-E746-92B6-E0CD5FA75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ACB2FA-6FB1-8A49-ACAC-ED88706E6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52BBF9-78CD-6F41-8338-C76298CACA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356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5E052-7B58-8446-88DD-4E631644A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07B4F0-F510-AC4C-92FC-E46598C6AC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F1AC80-DCFE-DE4F-8B7C-7598C88F92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C6BAFF-E19A-884D-8A45-1E8DF3658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FA16EA-9BE0-F84C-A7DD-BB0C762A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666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534197-48BA-8F49-88A1-14B49E403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38A5C5-85EA-3246-BB75-AD3CE59A4C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BE04A-3CA7-5744-81F5-8BF15E78C7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B91D9-E845-B141-B1B5-B25E50E57E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6FFA90-1BBE-104E-B070-65F20BF02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93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B24175-96C0-2A42-B211-2BBCDF8BAE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4246C7-0638-6042-B417-71BAD6B4E4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70C95-323D-E44E-A261-A96255231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2A959D-1B8F-5740-B0EA-7A08F5C8C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A66E1-F80C-5D40-9AAE-F7F9F3E38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C8DDE5-7678-4A4F-95DB-C392FAC77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15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2BFB5-47CE-374F-BA6A-8CF043B4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85A68-7FCA-8041-A1F0-28F09727E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BE589-95AF-5B4F-9C73-2EAAF032ED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C690A9-4B04-4749-B86B-19C5CAEC5A8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585D23B-A101-4B4E-B10E-01B80CAA39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FE1150-D199-DA47-BE94-530123B28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1B25FE-BAE4-5943-BDEB-2DCB9E775F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6BD28AC-5E2E-6844-AACD-3F8233277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8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2D1C6C-82D0-9C43-BEA2-87808F74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C2A8BF-A848-E045-8EDD-FC3D0DB5C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3FCA86-1AB1-CC4A-9498-74FDAF7E62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73E140-3291-064C-9439-D001237C82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0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B15B14C-8A13-614B-B956-95A2162D2C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881107-03B0-5545-AB22-E09CBADD5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0F581-529C-2A4A-AC3C-BD589847F6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9473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6365-7A04-284E-A475-E67040BE9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B2582E-FECC-B648-A857-5AC33EE47A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DB554-C722-3844-8D46-63288923E7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F68A46-58C7-684E-AA52-1A703A0C8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4289EE-06AC-C04A-8FB3-59A8F3F2FA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5D45568-D99A-204A-9DB1-DA57F9A67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198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DEE34-7FD4-DF42-AEE5-28BAEACB7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DED1D28-21DA-4841-B158-9C70E4C4CC1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F42B0D-FF44-0B47-A71E-09DAAACB57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871B9E2-C861-2443-B27A-395FD2192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FB321-E23A-0C45-A875-48D1336E5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6B0D03-BA87-FC4F-8049-E6F32C44B9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927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D8D6BD7-242D-2B40-9905-6589DBE7C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2D56E2-CF78-B543-B576-695DE8CF3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7D4D13-140F-0F45-B20B-D68E0735B7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94EED8-283A-5649-BBD5-19202FDBA69B}" type="datetimeFigureOut">
              <a:rPr lang="en-US" smtClean="0"/>
              <a:t>10/7/2024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E3E17F-049F-D643-9E85-E81E39DB2B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0B6C80-308F-2E4E-AEB2-CE7EC0207A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44EE97-B5BB-154D-AC97-4AE2583759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07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file:///C:\Users\RCox\Desktop\RHE\Girls%20and%20Boys%20&#226;&#128;&#147;%20Ten%20Ten%20Resources.html" TargetMode="External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1" Type="http://schemas.openxmlformats.org/officeDocument/2006/relationships/video" Target="https://player.vimeo.com/video/463875120?app_id=122963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290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313B6B-E228-C54B-BDC9-D8FC9C0B05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194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5B602FF-D184-5249-BFA1-7F40DC8772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33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68D91F-9841-45DD-9B97-78FE12885B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582" y="94268"/>
            <a:ext cx="12090417" cy="67259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A5BC61-D08E-423A-B926-5B19E9901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386" y="18574"/>
            <a:ext cx="11841227" cy="682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835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76438893-DBA8-174D-A5E2-DC8B47CE11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2455721B-B327-5E46-996A-C8CA67CF3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672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website&#10;&#10;Description automatically generated">
            <a:extLst>
              <a:ext uri="{FF2B5EF4-FFF2-40B4-BE49-F238E27FC236}">
                <a16:creationId xmlns:a16="http://schemas.microsoft.com/office/drawing/2014/main" id="{5EDB8178-C5F1-6B4F-BE64-036C5ACB20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38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9609988-3467-1F47-A837-4AA71B22D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19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2D95D1-3C13-9342-BA8B-B93B119B9E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80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2B8CEF-8332-ED44-ABA9-08F52D14E7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324762A-DA25-47A0-8311-E55C44CCD30B}"/>
              </a:ext>
            </a:extLst>
          </p:cNvPr>
          <p:cNvSpPr/>
          <p:nvPr/>
        </p:nvSpPr>
        <p:spPr>
          <a:xfrm>
            <a:off x="3048000" y="2459504"/>
            <a:ext cx="6096000" cy="193899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/>
            <a:r>
              <a:rPr lang="en-GB" sz="24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Key Decision #1: Body Parts /  Genitalia – We have chosen to introduce this in Year 2 to promote the safeguarding of children. This has links to Science too.</a:t>
            </a:r>
          </a:p>
          <a:p>
            <a:pPr lvl="0" algn="ctr"/>
            <a:r>
              <a:rPr lang="en-GB" sz="2400" dirty="0">
                <a:solidFill>
                  <a:prstClr val="blac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Girls and Boys – Ten </a:t>
            </a:r>
            <a:r>
              <a:rPr lang="en-GB" sz="2400" dirty="0" err="1">
                <a:solidFill>
                  <a:prstClr val="blac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Ten</a:t>
            </a:r>
            <a:r>
              <a:rPr lang="en-GB" sz="2400" dirty="0">
                <a:solidFill>
                  <a:prstClr val="black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Resources</a:t>
            </a:r>
            <a:r>
              <a:rPr lang="en-GB" sz="2400" dirty="0">
                <a:solidFill>
                  <a:prstClr val="black"/>
                </a:solidFill>
              </a:rPr>
              <a:t> v2</a:t>
            </a:r>
            <a:endParaRPr lang="en-US" sz="2400" dirty="0">
              <a:solidFill>
                <a:prstClr val="whit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430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DAA9C3-E9EA-4FD2-ACFD-E9933133D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9963" y="0"/>
            <a:ext cx="637207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73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55E168-A2A4-9948-BF34-2499495DEF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971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7298D6AC-77F3-3448-AC56-8643F8829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11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16000B1-D9AD-7F46-8618-08E206ED11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" name="Online Media 1" title="2018-04-28 Vision Film">
            <a:hlinkClick r:id="" action="ppaction://media"/>
            <a:extLst>
              <a:ext uri="{FF2B5EF4-FFF2-40B4-BE49-F238E27FC236}">
                <a16:creationId xmlns:a16="http://schemas.microsoft.com/office/drawing/2014/main" id="{22F7C9E1-C15A-4829-B178-55981E95113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8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0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EBB3F3-AD39-1A4D-9068-157D106CF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D97EE06B-FA4E-9D43-8F4B-5BC0D6241C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59BF2A3A-DF35-F34C-98C8-54206C73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D3D6075-8F5C-CE44-8B0F-B272E79204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6" name="Picture 15" descr="Diagram&#10;&#10;Description automatically generated">
            <a:extLst>
              <a:ext uri="{FF2B5EF4-FFF2-40B4-BE49-F238E27FC236}">
                <a16:creationId xmlns:a16="http://schemas.microsoft.com/office/drawing/2014/main" id="{132A80F7-3DA3-8D4D-9694-C49F7BC9E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19" name="Picture 18" descr="Diagram&#10;&#10;Description automatically generated">
            <a:extLst>
              <a:ext uri="{FF2B5EF4-FFF2-40B4-BE49-F238E27FC236}">
                <a16:creationId xmlns:a16="http://schemas.microsoft.com/office/drawing/2014/main" id="{A2D63AB0-1C92-9743-95D3-1101EE91F5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1" name="Picture 20" descr="Diagram&#10;&#10;Description automatically generated">
            <a:extLst>
              <a:ext uri="{FF2B5EF4-FFF2-40B4-BE49-F238E27FC236}">
                <a16:creationId xmlns:a16="http://schemas.microsoft.com/office/drawing/2014/main" id="{9AAFAD7B-BDFB-8B43-BFA8-4720CEEBD9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  <p:pic>
        <p:nvPicPr>
          <p:cNvPr id="23" name="Picture 22" descr="Diagram&#10;&#10;Description automatically generated">
            <a:extLst>
              <a:ext uri="{FF2B5EF4-FFF2-40B4-BE49-F238E27FC236}">
                <a16:creationId xmlns:a16="http://schemas.microsoft.com/office/drawing/2014/main" id="{A651CD10-2F6A-7D43-80C3-9BC2E3B51DC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62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5A9193F-A273-9C40-8307-9C444E248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4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CFA90146-DC19-1A44-955B-05C3F7B29E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52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5238F6B7-DAC9-4942-A6BF-DCFE2E2F76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51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A4B44827-1A67-B147-AA5D-E5804C45AF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875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, text&#10;&#10;Description automatically generated">
            <a:extLst>
              <a:ext uri="{FF2B5EF4-FFF2-40B4-BE49-F238E27FC236}">
                <a16:creationId xmlns:a16="http://schemas.microsoft.com/office/drawing/2014/main" id="{BE959004-A670-1149-89E0-1B9B74D64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188"/>
            <a:ext cx="12192000" cy="6843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817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41</Words>
  <Application>Microsoft Office PowerPoint</Application>
  <PresentationFormat>Widescreen</PresentationFormat>
  <Paragraphs>2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Kielty</dc:creator>
  <cp:lastModifiedBy>Rachel Cox</cp:lastModifiedBy>
  <cp:revision>18</cp:revision>
  <dcterms:created xsi:type="dcterms:W3CDTF">2019-04-26T16:52:34Z</dcterms:created>
  <dcterms:modified xsi:type="dcterms:W3CDTF">2024-10-07T19:34:59Z</dcterms:modified>
</cp:coreProperties>
</file>